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46" d="100"/>
          <a:sy n="46" d="100"/>
        </p:scale>
        <p:origin x="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2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443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44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3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9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6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7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2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1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C1DDC1B-FD85-4F7E-B6E8-EBB1CA6364A1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7A1B-15C3-4F2C-B631-8E93DA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6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PENTESTERS SCRIPTING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0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560" y="2052638"/>
            <a:ext cx="866665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775" y="2052638"/>
            <a:ext cx="882822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57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Scanner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69786"/>
            <a:ext cx="8947150" cy="41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1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9497"/>
            <a:ext cx="8947150" cy="39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8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0505"/>
            <a:ext cx="8947150" cy="41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6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9818"/>
            <a:ext cx="8947150" cy="39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3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68154"/>
            <a:ext cx="8947150" cy="23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4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602706"/>
            <a:ext cx="83724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09864"/>
            <a:ext cx="8947150" cy="40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856" y="2052638"/>
            <a:ext cx="88460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3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52359"/>
            <a:ext cx="8947150" cy="37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13093"/>
            <a:ext cx="8947150" cy="40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4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39625"/>
            <a:ext cx="8947150" cy="40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3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86137"/>
            <a:ext cx="8947150" cy="41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29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66042"/>
            <a:ext cx="8947150" cy="4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1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889" y="2052638"/>
            <a:ext cx="878599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7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736" y="2052638"/>
            <a:ext cx="870030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41" y="2052638"/>
            <a:ext cx="852769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8363"/>
            <a:ext cx="8947150" cy="41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1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BRUTE FORCE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815" y="2052638"/>
            <a:ext cx="884814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790" y="2052638"/>
            <a:ext cx="869619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6647"/>
            <a:ext cx="8947150" cy="41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738" y="2052638"/>
            <a:ext cx="871630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538" y="2052638"/>
            <a:ext cx="885869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5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330" y="2052638"/>
            <a:ext cx="838311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0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099" y="2052638"/>
            <a:ext cx="85995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393" y="2052638"/>
            <a:ext cx="835699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7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11</Words>
  <Application>Microsoft Office PowerPoint</Application>
  <PresentationFormat>Widescreen</PresentationFormat>
  <Paragraphs>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</vt:lpstr>
      <vt:lpstr>PENTESTERS SCRIPTING</vt:lpstr>
      <vt:lpstr>PowerPoint Presentation</vt:lpstr>
      <vt:lpstr>Network Sockets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 Scanner</vt:lpstr>
      <vt:lpstr>PowerPoint Presentation</vt:lpstr>
      <vt:lpstr>PowerPoint Presentation</vt:lpstr>
      <vt:lpstr>PowerPoint Presentation</vt:lpstr>
      <vt:lpstr>Backdoor</vt:lpstr>
      <vt:lpstr>PowerPoint Presentation</vt:lpstr>
      <vt:lpstr>PowerPoint Presentation</vt:lpstr>
      <vt:lpstr>PowerPoint Presentation</vt:lpstr>
      <vt:lpstr>PowerPoint Presentation</vt:lpstr>
      <vt:lpstr>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BRUTE FORCE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PENTESTERS SCRIPTING</dc:title>
  <dc:creator>Windows User</dc:creator>
  <cp:lastModifiedBy>Windows User</cp:lastModifiedBy>
  <cp:revision>3</cp:revision>
  <dcterms:created xsi:type="dcterms:W3CDTF">2018-09-27T03:09:19Z</dcterms:created>
  <dcterms:modified xsi:type="dcterms:W3CDTF">2018-09-27T03:41:13Z</dcterms:modified>
</cp:coreProperties>
</file>